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2" r:id="rId5"/>
    <p:sldId id="268" r:id="rId6"/>
    <p:sldId id="269" r:id="rId7"/>
    <p:sldId id="284" r:id="rId8"/>
    <p:sldId id="285" r:id="rId9"/>
    <p:sldId id="283" r:id="rId10"/>
    <p:sldId id="272" r:id="rId11"/>
    <p:sldId id="274" r:id="rId12"/>
    <p:sldId id="276" r:id="rId13"/>
    <p:sldId id="278" r:id="rId14"/>
    <p:sldId id="286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09001-01B7-4C88-9485-2948EA3C3A4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FD19-9420-4E8C-95DA-99AB620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\&#1050;&#1086;&#1085;&#1082;&#1091;&#1088;&#1089;%20&#1059;&#1095;&#1080;&#1090;&#1077;&#1083;&#1100;%20&#1075;&#1086;&#1076;&#1072;%20-%202012\&#1054;&#1090;&#1082;&#1088;&#1099;&#1090;&#1099;&#1081;%20&#1091;&#1088;&#1086;&#1082;%2004.12.2012\&#1060;&#1072;&#1085;&#1092;&#1072;&#1088;&#1099;%20-%200.6.wma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8284">
            <a:off x="2724676" y="1363308"/>
            <a:ext cx="5717594" cy="242428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Путешествие в княжество русского языка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Приставки и предлоги</a:t>
            </a:r>
            <a:endParaRPr lang="ru-RU" sz="2800" b="1" i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869160"/>
            <a:ext cx="5462918" cy="151216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b="1" i="1" dirty="0" smtClean="0">
                <a:solidFill>
                  <a:srgbClr val="0000FF"/>
                </a:solidFill>
              </a:rPr>
              <a:t>Подготовила Рогожина </a:t>
            </a:r>
            <a:r>
              <a:rPr lang="ru-RU" b="1" i="1" dirty="0" smtClean="0">
                <a:solidFill>
                  <a:srgbClr val="0000FF"/>
                </a:solidFill>
              </a:rPr>
              <a:t>Ю.А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ru-RU" sz="4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Работа в парах </a:t>
            </a:r>
            <a:endParaRPr lang="ru-RU" sz="44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8064896" cy="295232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Колобок (с)катился     (с)окошка, (по)катился (по)дорожке, (до)катился (до)леса.</a:t>
            </a:r>
            <a:endParaRPr lang="ru-RU" sz="44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Проверка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  Колобок скатился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  с  окошка, покатился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  по  дорожке, докатился до  леса.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5896" y="1772816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95936" y="1772816"/>
            <a:ext cx="0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2996952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7984" y="2564904"/>
            <a:ext cx="7200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48064" y="2564904"/>
            <a:ext cx="0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592" y="3789040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6056" y="3356992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24128" y="3356992"/>
            <a:ext cx="0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600" y="4509120"/>
            <a:ext cx="12241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836712"/>
          <a:ext cx="8820472" cy="864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20472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3200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1. (от)дороги, (от)грузка, (от)нести;</a:t>
                      </a:r>
                      <a:endParaRPr lang="ru-RU" sz="3200" i="1" dirty="0">
                        <a:solidFill>
                          <a:srgbClr val="0000FF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988840"/>
          <a:ext cx="8784976" cy="85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497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2. </a:t>
                      </a:r>
                      <a:r>
                        <a:rPr lang="ru-RU" sz="3200" i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просушка, </a:t>
                      </a:r>
                      <a:r>
                        <a:rPr lang="ru-RU" sz="3200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про</a:t>
                      </a:r>
                      <a:r>
                        <a:rPr lang="ru-RU" sz="3200" i="1" baseline="0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ru-RU" sz="3200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школу, про</a:t>
                      </a:r>
                      <a:r>
                        <a:rPr lang="ru-RU" sz="3200" i="1" baseline="0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ru-RU" sz="3200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книгу;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3140968"/>
          <a:ext cx="8712968" cy="864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12968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3. (За)шипело, (за)качало, (за)окно;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4293096"/>
          <a:ext cx="8712968" cy="864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12968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4. (За)стеклом, (за)садом, (за)ехал.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836712"/>
          <a:ext cx="8784976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4976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Решили лисы кролика (за)печь, __________________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 кролик из духовки прыг (за)печь. ______________</a:t>
                      </a:r>
                      <a:endParaRPr lang="ru-RU" sz="2400" b="1" i="1" dirty="0" smtClean="0">
                        <a:solidFill>
                          <a:srgbClr val="0070C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3000372"/>
          <a:ext cx="8784976" cy="10046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4976"/>
              </a:tblGrid>
              <a:tr h="1004692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Я правило бубня (под)нос, ___________________ </a:t>
                      </a:r>
                    </a:p>
                    <a:p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 альбоме рисовал (под)</a:t>
                      </a:r>
                      <a:r>
                        <a:rPr lang="ru-RU" sz="2400" b="1" i="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нос.____________________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988840"/>
          <a:ext cx="8784976" cy="864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4976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Зависело б (от)мыла, _________________________ </a:t>
                      </a:r>
                    </a:p>
                    <a:p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Веснушки я б (от)</a:t>
                      </a:r>
                      <a:r>
                        <a:rPr lang="ru-RU" sz="2400" b="1" i="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мыла._______________________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4143380"/>
          <a:ext cx="864096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Сугробы снега вьюги (на)</a:t>
                      </a:r>
                      <a:r>
                        <a:rPr lang="ru-RU" sz="2400" b="1" i="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мели,_________________</a:t>
                      </a:r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 грузовик, как баржа, (на)</a:t>
                      </a:r>
                      <a:r>
                        <a:rPr lang="ru-RU" sz="2400" b="1" i="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мели.________________</a:t>
                      </a:r>
                      <a:endParaRPr lang="ru-RU" sz="2400" b="1" i="1" dirty="0" smtClean="0">
                        <a:solidFill>
                          <a:srgbClr val="0070C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8284">
            <a:off x="2724676" y="1363308"/>
            <a:ext cx="5717594" cy="242428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Путешествие в княжество русского языка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Приставки и предлоги</a:t>
            </a:r>
            <a:endParaRPr lang="ru-RU" sz="2800" b="1" i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56950">
            <a:off x="478736" y="2149814"/>
            <a:ext cx="82012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0" b="1" i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Молодцы!</a:t>
            </a:r>
            <a:endParaRPr lang="ru-RU" sz="12000" b="1" i="1" cap="none" spc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Фанфары - 0.6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500043"/>
            <a:ext cx="4392488" cy="342902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Улица Чистописание</a:t>
            </a:r>
          </a:p>
          <a:p>
            <a:endParaRPr lang="ru-RU" sz="2400" i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Я тетрадочку открою.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Уголочком положу.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Я, друзья, от вас не скрою,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Ручку я вот так держу.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Сяду прямо , не согнусь,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За работу я возьмусь.</a:t>
            </a:r>
            <a:endParaRPr lang="ru-RU" sz="24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214282" y="3929066"/>
            <a:ext cx="8715436" cy="150019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8143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500066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Словосочетания</a:t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3"/>
            <a:ext cx="8229600" cy="3929091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(до)шёл     (до)школы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(по)бежал    (по)тропинке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(про)читал        (про)лису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Bookman Old Style" pitchFamily="18" charset="0"/>
              </a:rPr>
              <a:t>(за)вернул    (за)угол</a:t>
            </a:r>
          </a:p>
          <a:p>
            <a:pPr algn="ctr">
              <a:buNone/>
            </a:pPr>
            <a:endParaRPr lang="ru-RU" sz="44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- опора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488" y="1500174"/>
          <a:ext cx="3801776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1776"/>
              </a:tblGrid>
              <a:tr h="505766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часть</a:t>
                      </a:r>
                      <a:endParaRPr lang="ru-RU" sz="32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 marL="197182" marR="197182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214553"/>
          <a:ext cx="4320480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- речи</a:t>
                      </a:r>
                      <a:endParaRPr lang="ru-RU" sz="3200" i="1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43808" y="2780928"/>
          <a:ext cx="3816424" cy="72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642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служит</a:t>
                      </a:r>
                      <a:endParaRPr lang="ru-RU" sz="32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3501008"/>
          <a:ext cx="4320480" cy="106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- для связи слов в предложении</a:t>
                      </a:r>
                      <a:endParaRPr lang="ru-RU" sz="3200" i="1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88024" y="2201808"/>
          <a:ext cx="4248472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48472"/>
              </a:tblGrid>
              <a:tr h="566374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- слова</a:t>
                      </a:r>
                      <a:endParaRPr lang="ru-RU" sz="3200" i="1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8024" y="3501008"/>
          <a:ext cx="4355976" cy="106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5976"/>
              </a:tblGrid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sz="3200" i="1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- для образования новых слов</a:t>
                      </a:r>
                      <a:endParaRPr lang="ru-RU" sz="3200" i="1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14876" y="785794"/>
          <a:ext cx="3816424" cy="72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i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Приставка</a:t>
                      </a:r>
                      <a:endParaRPr lang="ru-RU" sz="4000" i="1" dirty="0">
                        <a:solidFill>
                          <a:schemeClr val="bg1"/>
                        </a:solidFill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4" y="785794"/>
          <a:ext cx="3816424" cy="72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i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Предлог</a:t>
                      </a:r>
                      <a:endParaRPr lang="ru-RU" sz="4000" i="1" dirty="0">
                        <a:solidFill>
                          <a:schemeClr val="bg1"/>
                        </a:solidFill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43808" y="4581128"/>
          <a:ext cx="3816424" cy="72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642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пишется</a:t>
                      </a:r>
                      <a:endParaRPr lang="ru-RU" sz="32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88024" y="5301208"/>
          <a:ext cx="4355976" cy="72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59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- слитно</a:t>
                      </a:r>
                      <a:endParaRPr lang="ru-RU" sz="3200" i="1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4" y="5301208"/>
          <a:ext cx="4320480" cy="72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- отдельно</a:t>
                      </a:r>
                      <a:endParaRPr lang="ru-RU" sz="3200" i="1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2276872"/>
          <a:ext cx="7056784" cy="76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5678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дописал  до  точки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87624" y="3284984"/>
          <a:ext cx="7128792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28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(на)рисовал  (на)доске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59632" y="2276872"/>
          <a:ext cx="7056784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56784"/>
              </a:tblGrid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(до)писал  (до)точки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87624" y="1196752"/>
          <a:ext cx="7128792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287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(</a:t>
                      </a:r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в</a:t>
                      </a:r>
                      <a:r>
                        <a:rPr lang="en-US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)</a:t>
                      </a:r>
                      <a:r>
                        <a:rPr lang="ru-RU" sz="4400" i="1" dirty="0" err="1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скочил</a:t>
                      </a:r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  (в)кроватке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87624" y="3284984"/>
          <a:ext cx="7128792" cy="76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287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нарисовал  на  доске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87624" y="4365104"/>
          <a:ext cx="7128792" cy="76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2879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слетел  с  дерева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87624" y="1196752"/>
          <a:ext cx="7128792" cy="76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28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вскочил  в  кроватке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87624" y="4365104"/>
          <a:ext cx="7128792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28792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(с)летел  (с)дерева</a:t>
                      </a:r>
                      <a:endParaRPr lang="ru-RU" sz="4400" i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7167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68580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750099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Переулок Парный</a:t>
            </a:r>
            <a:endParaRPr lang="ru-RU" sz="4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264</Words>
  <Application>Microsoft Office PowerPoint</Application>
  <PresentationFormat>Экран (4:3)</PresentationFormat>
  <Paragraphs>61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Путешествие в княжество русского языка  Приставки и предлоги</vt:lpstr>
      <vt:lpstr>Слайд 2</vt:lpstr>
      <vt:lpstr>Словосочетания </vt:lpstr>
      <vt:lpstr>Слайд 4</vt:lpstr>
      <vt:lpstr>Схема - опора</vt:lpstr>
      <vt:lpstr>         </vt:lpstr>
      <vt:lpstr>         </vt:lpstr>
      <vt:lpstr>         </vt:lpstr>
      <vt:lpstr>         </vt:lpstr>
      <vt:lpstr>Работа в парах </vt:lpstr>
      <vt:lpstr>Проверка</vt:lpstr>
      <vt:lpstr>Работа в парах</vt:lpstr>
      <vt:lpstr>Слайд 13</vt:lpstr>
      <vt:lpstr>Путешествие в княжество русского языка  Приставки и предлоги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 3 класс</dc:title>
  <dc:creator>Admin</dc:creator>
  <cp:lastModifiedBy>админ</cp:lastModifiedBy>
  <cp:revision>72</cp:revision>
  <dcterms:created xsi:type="dcterms:W3CDTF">2012-11-26T11:49:20Z</dcterms:created>
  <dcterms:modified xsi:type="dcterms:W3CDTF">2020-11-12T18:27:30Z</dcterms:modified>
</cp:coreProperties>
</file>