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3" r:id="rId4"/>
    <p:sldId id="274" r:id="rId5"/>
    <p:sldId id="275" r:id="rId6"/>
    <p:sldId id="276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95AFFB-8402-4B04-A93E-60C88C6C00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729A24-991F-4A6B-9A48-257918E86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Электробезопасность</a:t>
            </a:r>
            <a:r>
              <a:rPr lang="ru-RU" dirty="0" smtClean="0"/>
              <a:t> дома и на улице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Подготовили: Рогожина </a:t>
            </a:r>
            <a:r>
              <a:rPr lang="ru-RU" smtClean="0"/>
              <a:t>Ю.А</a:t>
            </a:r>
            <a:r>
              <a:rPr lang="ru-RU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Как и всякая сила, электричество может быть опасным и даже смертельным. Обращаться с ним нужно очень осторожно и умело.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Чтобы не подвергать себя опасности запомните простые правила: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1800" u="sng" dirty="0" smtClean="0">
                <a:solidFill>
                  <a:schemeClr val="accent2"/>
                </a:solidFill>
              </a:rPr>
              <a:t>Опасность электрического тока</a:t>
            </a:r>
            <a:endParaRPr lang="ru-RU" sz="18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0906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Нельзя включать в сеть сразу много электроприборов.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0906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Если вы не специалист, нельзя самостоятельно производить ремонт электропроводки и бытовых приборов.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28"/>
            <a:ext cx="4040188" cy="507209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5728"/>
            <a:ext cx="4041775" cy="507209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410200"/>
            <a:ext cx="4211668" cy="123351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Нельзя, включая электроприбор, тянуть за провод. Он может оборваться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410200"/>
            <a:ext cx="4357718" cy="1233510"/>
          </a:xfrm>
        </p:spPr>
        <p:txBody>
          <a:bodyPr/>
          <a:lstStyle/>
          <a:p>
            <a:pPr algn="ctr"/>
            <a:r>
              <a:rPr lang="ru-RU" dirty="0" smtClean="0"/>
              <a:t>Не беритесь за провода электроприборов мокрыми руками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166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57688" cy="500066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6286520"/>
            <a:ext cx="3211536" cy="3571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 играй с розетками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643446"/>
            <a:ext cx="4357718" cy="20002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dirty="0" smtClean="0"/>
              <a:t>В случае возгорания электроприбора его следует обесточить и накрыть плотной тканью для прекращения доступа кислорода в зону горения. Нельзя тушить водой горящие электроприборы, которые находятся под напряжением. Если пожар не удалось потушить, то необходимо неме</a:t>
            </a:r>
            <a:r>
              <a:rPr lang="ru-RU" dirty="0" smtClean="0"/>
              <a:t>дленно вызвать пожарных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00438"/>
            <a:ext cx="4143374" cy="3143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29156" cy="44291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143404" cy="3143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3106" cy="6357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4290"/>
            <a:ext cx="4284693" cy="6357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+mn-lt"/>
              </a:rPr>
              <a:t>Что делать в случае опасности?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34090"/>
            <a:ext cx="6929486" cy="43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68580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136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Электробезопасность дома и на улице </vt:lpstr>
      <vt:lpstr>Опасность электрического тока</vt:lpstr>
      <vt:lpstr>Слайд 3</vt:lpstr>
      <vt:lpstr>Слайд 4</vt:lpstr>
      <vt:lpstr>Слайд 5</vt:lpstr>
      <vt:lpstr>Слайд 6</vt:lpstr>
      <vt:lpstr>Что делать в случае опасности?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Электробезопасность дома и на улице</dc:title>
  <dc:creator>админ</dc:creator>
  <cp:lastModifiedBy>админ</cp:lastModifiedBy>
  <cp:revision>18</cp:revision>
  <dcterms:created xsi:type="dcterms:W3CDTF">2020-05-04T14:49:56Z</dcterms:created>
  <dcterms:modified xsi:type="dcterms:W3CDTF">2020-11-12T18:27:47Z</dcterms:modified>
</cp:coreProperties>
</file>